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8"/>
  </p:notesMasterIdLst>
  <p:sldIdLst>
    <p:sldId id="256" r:id="rId2"/>
    <p:sldId id="269" r:id="rId3"/>
    <p:sldId id="322" r:id="rId4"/>
    <p:sldId id="257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272" r:id="rId19"/>
    <p:sldId id="273" r:id="rId20"/>
    <p:sldId id="274" r:id="rId21"/>
    <p:sldId id="325" r:id="rId22"/>
    <p:sldId id="275" r:id="rId23"/>
    <p:sldId id="276" r:id="rId24"/>
    <p:sldId id="279" r:id="rId25"/>
    <p:sldId id="278" r:id="rId26"/>
    <p:sldId id="316" r:id="rId27"/>
    <p:sldId id="280" r:id="rId28"/>
    <p:sldId id="282" r:id="rId29"/>
    <p:sldId id="283" r:id="rId30"/>
    <p:sldId id="315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81" r:id="rId41"/>
    <p:sldId id="293" r:id="rId42"/>
    <p:sldId id="294" r:id="rId43"/>
    <p:sldId id="295" r:id="rId44"/>
    <p:sldId id="297" r:id="rId45"/>
    <p:sldId id="298" r:id="rId46"/>
    <p:sldId id="299" r:id="rId47"/>
    <p:sldId id="313" r:id="rId48"/>
    <p:sldId id="317" r:id="rId49"/>
    <p:sldId id="302" r:id="rId50"/>
    <p:sldId id="296" r:id="rId51"/>
    <p:sldId id="300" r:id="rId52"/>
    <p:sldId id="312" r:id="rId53"/>
    <p:sldId id="310" r:id="rId54"/>
    <p:sldId id="305" r:id="rId55"/>
    <p:sldId id="309" r:id="rId56"/>
    <p:sldId id="319" r:id="rId57"/>
    <p:sldId id="308" r:id="rId58"/>
    <p:sldId id="320" r:id="rId59"/>
    <p:sldId id="324" r:id="rId60"/>
    <p:sldId id="307" r:id="rId61"/>
    <p:sldId id="321" r:id="rId62"/>
    <p:sldId id="304" r:id="rId63"/>
    <p:sldId id="323" r:id="rId64"/>
    <p:sldId id="303" r:id="rId65"/>
    <p:sldId id="314" r:id="rId66"/>
    <p:sldId id="30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4444"/>
  </p:normalViewPr>
  <p:slideViewPr>
    <p:cSldViewPr snapToGrid="0" snapToObjects="1">
      <p:cViewPr varScale="1">
        <p:scale>
          <a:sx n="110" d="100"/>
          <a:sy n="110" d="100"/>
        </p:scale>
        <p:origin x="15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American University </a:t>
            </a:r>
            <a:r>
              <a:rPr lang="mr-IN" dirty="0"/>
              <a:t>–</a:t>
            </a:r>
            <a:r>
              <a:rPr lang="en-US" dirty="0"/>
              <a:t> spring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8581-A4E2-B840-B3AF-BF17946B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 The Marshal Project)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got the most endorsements in the 2020 Democratic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23327</TotalTime>
  <Words>1163</Words>
  <Application>Microsoft Macintosh PowerPoint</Application>
  <PresentationFormat>On-screen Show (4:3)</PresentationFormat>
  <Paragraphs>215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Corbel</vt:lpstr>
      <vt:lpstr>Twilight</vt:lpstr>
      <vt:lpstr>Finding Data</vt:lpstr>
      <vt:lpstr>Data stories?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67</cp:revision>
  <dcterms:created xsi:type="dcterms:W3CDTF">2018-07-03T20:07:00Z</dcterms:created>
  <dcterms:modified xsi:type="dcterms:W3CDTF">2020-12-29T17:59:24Z</dcterms:modified>
</cp:coreProperties>
</file>